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7" r:id="rId5"/>
    <p:sldId id="280" r:id="rId6"/>
    <p:sldId id="256" r:id="rId7"/>
    <p:sldId id="258" r:id="rId8"/>
    <p:sldId id="259" r:id="rId9"/>
    <p:sldId id="274" r:id="rId10"/>
    <p:sldId id="260" r:id="rId11"/>
    <p:sldId id="281" r:id="rId12"/>
    <p:sldId id="276" r:id="rId13"/>
    <p:sldId id="277" r:id="rId14"/>
    <p:sldId id="262" r:id="rId15"/>
    <p:sldId id="275" r:id="rId16"/>
    <p:sldId id="261" r:id="rId17"/>
    <p:sldId id="267" r:id="rId18"/>
    <p:sldId id="270" r:id="rId19"/>
    <p:sldId id="263" r:id="rId20"/>
    <p:sldId id="268" r:id="rId21"/>
    <p:sldId id="271" r:id="rId22"/>
    <p:sldId id="264" r:id="rId23"/>
    <p:sldId id="272" r:id="rId24"/>
    <p:sldId id="269" r:id="rId25"/>
    <p:sldId id="273" r:id="rId26"/>
    <p:sldId id="265" r:id="rId27"/>
    <p:sldId id="266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0E6FF"/>
    <a:srgbClr val="FFF3D9"/>
    <a:srgbClr val="C3F7C8"/>
    <a:srgbClr val="CFE4FF"/>
    <a:srgbClr val="FFFF66"/>
    <a:srgbClr val="FF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9" autoAdjust="0"/>
    <p:restoredTop sz="94660"/>
  </p:normalViewPr>
  <p:slideViewPr>
    <p:cSldViewPr snapToGrid="0">
      <p:cViewPr>
        <p:scale>
          <a:sx n="150" d="100"/>
          <a:sy n="150" d="100"/>
        </p:scale>
        <p:origin x="108" y="-14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DE39FBD-45E3-4AE5-B2F5-C5C257351824}" type="doc">
      <dgm:prSet loTypeId="urn:microsoft.com/office/officeart/2005/8/layout/cycle6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A5670B61-FADA-474A-B067-A7509A09540A}">
      <dgm:prSet phldrT="[Text]"/>
      <dgm:spPr>
        <a:solidFill>
          <a:srgbClr val="FFF3D9"/>
        </a:solidFill>
      </dgm:spPr>
      <dgm:t>
        <a:bodyPr/>
        <a:lstStyle/>
        <a:p>
          <a:r>
            <a:rPr lang="en-GB" dirty="0">
              <a:solidFill>
                <a:schemeClr val="tx1"/>
              </a:solidFill>
            </a:rPr>
            <a:t>Finance Manager</a:t>
          </a:r>
        </a:p>
      </dgm:t>
    </dgm:pt>
    <dgm:pt modelId="{70716B12-8152-4C0C-A363-0865F20ACB7C}" type="parTrans" cxnId="{43EF58FA-AD0B-4CA4-9E03-F4233F1D4D7D}">
      <dgm:prSet/>
      <dgm:spPr/>
      <dgm:t>
        <a:bodyPr/>
        <a:lstStyle/>
        <a:p>
          <a:endParaRPr lang="en-GB"/>
        </a:p>
      </dgm:t>
    </dgm:pt>
    <dgm:pt modelId="{74983534-BA5E-48B6-8C89-99CE8AD3856C}" type="sibTrans" cxnId="{43EF58FA-AD0B-4CA4-9E03-F4233F1D4D7D}">
      <dgm:prSet/>
      <dgm:spPr>
        <a:solidFill>
          <a:schemeClr val="tx2">
            <a:lumMod val="25000"/>
            <a:lumOff val="75000"/>
          </a:schemeClr>
        </a:solidFill>
        <a:ln>
          <a:solidFill>
            <a:schemeClr val="bg1"/>
          </a:solidFill>
        </a:ln>
      </dgm:spPr>
      <dgm:t>
        <a:bodyPr/>
        <a:lstStyle/>
        <a:p>
          <a:endParaRPr lang="en-GB"/>
        </a:p>
      </dgm:t>
    </dgm:pt>
    <dgm:pt modelId="{E451B6D4-487D-4B0D-9695-5E9D62A9ACB5}">
      <dgm:prSet phldrT="[Text]"/>
      <dgm:spPr>
        <a:solidFill>
          <a:srgbClr val="FFF3D9"/>
        </a:solidFill>
      </dgm:spPr>
      <dgm:t>
        <a:bodyPr/>
        <a:lstStyle/>
        <a:p>
          <a:r>
            <a:rPr lang="en-GB" dirty="0">
              <a:solidFill>
                <a:schemeClr val="tx1"/>
              </a:solidFill>
            </a:rPr>
            <a:t>Finance Analyst</a:t>
          </a:r>
        </a:p>
      </dgm:t>
    </dgm:pt>
    <dgm:pt modelId="{D4FF68BC-080B-412A-81D5-B43F54D3C603}" type="parTrans" cxnId="{4F51E8B1-A958-430B-9E57-0AF141173503}">
      <dgm:prSet/>
      <dgm:spPr/>
      <dgm:t>
        <a:bodyPr/>
        <a:lstStyle/>
        <a:p>
          <a:endParaRPr lang="en-GB"/>
        </a:p>
      </dgm:t>
    </dgm:pt>
    <dgm:pt modelId="{E7DC189F-0539-4459-8B12-03BE70E4812F}" type="sibTrans" cxnId="{4F51E8B1-A958-430B-9E57-0AF141173503}">
      <dgm:prSet/>
      <dgm:spPr>
        <a:ln>
          <a:solidFill>
            <a:schemeClr val="bg1"/>
          </a:solidFill>
        </a:ln>
      </dgm:spPr>
      <dgm:t>
        <a:bodyPr/>
        <a:lstStyle/>
        <a:p>
          <a:endParaRPr lang="en-GB"/>
        </a:p>
      </dgm:t>
    </dgm:pt>
    <dgm:pt modelId="{9E21183D-F985-4465-806F-569D1F0BFEA3}">
      <dgm:prSet phldrT="[Text]"/>
      <dgm:spPr>
        <a:solidFill>
          <a:srgbClr val="C3F7C8"/>
        </a:solidFill>
      </dgm:spPr>
      <dgm:t>
        <a:bodyPr/>
        <a:lstStyle/>
        <a:p>
          <a:r>
            <a:rPr lang="en-GB" dirty="0">
              <a:solidFill>
                <a:schemeClr val="tx1"/>
              </a:solidFill>
            </a:rPr>
            <a:t>Department Analyst</a:t>
          </a:r>
        </a:p>
      </dgm:t>
    </dgm:pt>
    <dgm:pt modelId="{7B10BBFD-1A52-45C0-A0C8-ED8CFD663662}" type="parTrans" cxnId="{44A6F44D-7F2B-481E-992F-1BA28B0B3502}">
      <dgm:prSet/>
      <dgm:spPr/>
      <dgm:t>
        <a:bodyPr/>
        <a:lstStyle/>
        <a:p>
          <a:endParaRPr lang="en-GB"/>
        </a:p>
      </dgm:t>
    </dgm:pt>
    <dgm:pt modelId="{64178B84-EE71-4E15-A3E1-230EDC157B1B}" type="sibTrans" cxnId="{44A6F44D-7F2B-481E-992F-1BA28B0B3502}">
      <dgm:prSet/>
      <dgm:spPr>
        <a:ln>
          <a:solidFill>
            <a:schemeClr val="bg1"/>
          </a:solidFill>
        </a:ln>
      </dgm:spPr>
      <dgm:t>
        <a:bodyPr/>
        <a:lstStyle/>
        <a:p>
          <a:endParaRPr lang="en-GB"/>
        </a:p>
      </dgm:t>
    </dgm:pt>
    <dgm:pt modelId="{E1E54A43-2827-48DE-8895-E631058F9EED}">
      <dgm:prSet phldrT="[Text]"/>
      <dgm:spPr>
        <a:solidFill>
          <a:srgbClr val="C3F7C8"/>
        </a:solidFill>
      </dgm:spPr>
      <dgm:t>
        <a:bodyPr/>
        <a:lstStyle/>
        <a:p>
          <a:r>
            <a:rPr lang="en-GB" dirty="0">
              <a:solidFill>
                <a:schemeClr val="tx1"/>
              </a:solidFill>
            </a:rPr>
            <a:t>Department Manager</a:t>
          </a:r>
        </a:p>
      </dgm:t>
    </dgm:pt>
    <dgm:pt modelId="{B9C42F78-F43B-408F-8362-6F7A867F4913}" type="parTrans" cxnId="{CB3FDD35-C217-4CC3-8E76-55627E93462B}">
      <dgm:prSet/>
      <dgm:spPr/>
      <dgm:t>
        <a:bodyPr/>
        <a:lstStyle/>
        <a:p>
          <a:endParaRPr lang="en-GB"/>
        </a:p>
      </dgm:t>
    </dgm:pt>
    <dgm:pt modelId="{F7567FA9-F722-40E2-8C33-EDA67BD757B1}" type="sibTrans" cxnId="{CB3FDD35-C217-4CC3-8E76-55627E93462B}">
      <dgm:prSet/>
      <dgm:spPr>
        <a:ln>
          <a:noFill/>
        </a:ln>
      </dgm:spPr>
      <dgm:t>
        <a:bodyPr/>
        <a:lstStyle/>
        <a:p>
          <a:endParaRPr lang="en-GB"/>
        </a:p>
      </dgm:t>
    </dgm:pt>
    <dgm:pt modelId="{F65E7CEB-E61F-4FDF-9314-BA8088BB53AB}">
      <dgm:prSet phldrT="[Text]"/>
      <dgm:spPr>
        <a:solidFill>
          <a:srgbClr val="D0E6FF"/>
        </a:solidFill>
      </dgm:spPr>
      <dgm:t>
        <a:bodyPr/>
        <a:lstStyle/>
        <a:p>
          <a:r>
            <a:rPr lang="en-GB" dirty="0">
              <a:solidFill>
                <a:schemeClr val="tx1"/>
              </a:solidFill>
            </a:rPr>
            <a:t>Supplier</a:t>
          </a:r>
        </a:p>
      </dgm:t>
    </dgm:pt>
    <dgm:pt modelId="{2023672C-35CC-4FA0-ACB3-171BE894F326}" type="parTrans" cxnId="{A8D42275-5232-4578-AA44-849C3C991F5C}">
      <dgm:prSet/>
      <dgm:spPr/>
      <dgm:t>
        <a:bodyPr/>
        <a:lstStyle/>
        <a:p>
          <a:endParaRPr lang="en-GB"/>
        </a:p>
      </dgm:t>
    </dgm:pt>
    <dgm:pt modelId="{9E6371D3-4D7A-4177-9CF6-CC8A7C48FF1E}" type="sibTrans" cxnId="{A8D42275-5232-4578-AA44-849C3C991F5C}">
      <dgm:prSet/>
      <dgm:spPr>
        <a:solidFill>
          <a:schemeClr val="bg1"/>
        </a:solidFill>
        <a:ln>
          <a:solidFill>
            <a:schemeClr val="bg1"/>
          </a:solidFill>
        </a:ln>
      </dgm:spPr>
      <dgm:t>
        <a:bodyPr/>
        <a:lstStyle/>
        <a:p>
          <a:endParaRPr lang="en-GB"/>
        </a:p>
      </dgm:t>
    </dgm:pt>
    <dgm:pt modelId="{012DC99D-E716-43ED-89DC-AF07E702C310}" type="pres">
      <dgm:prSet presAssocID="{DDE39FBD-45E3-4AE5-B2F5-C5C257351824}" presName="cycle" presStyleCnt="0">
        <dgm:presLayoutVars>
          <dgm:dir/>
          <dgm:resizeHandles val="exact"/>
        </dgm:presLayoutVars>
      </dgm:prSet>
      <dgm:spPr/>
    </dgm:pt>
    <dgm:pt modelId="{5D0859CB-8708-4BB2-AA30-366D175A7197}" type="pres">
      <dgm:prSet presAssocID="{A5670B61-FADA-474A-B067-A7509A09540A}" presName="node" presStyleLbl="node1" presStyleIdx="0" presStyleCnt="5">
        <dgm:presLayoutVars>
          <dgm:bulletEnabled val="1"/>
        </dgm:presLayoutVars>
      </dgm:prSet>
      <dgm:spPr/>
    </dgm:pt>
    <dgm:pt modelId="{036CAAE2-5170-4A15-8B1F-E4393DEEA896}" type="pres">
      <dgm:prSet presAssocID="{A5670B61-FADA-474A-B067-A7509A09540A}" presName="spNode" presStyleCnt="0"/>
      <dgm:spPr/>
    </dgm:pt>
    <dgm:pt modelId="{504AF433-6A85-405D-9F88-4CA19FDFF138}" type="pres">
      <dgm:prSet presAssocID="{74983534-BA5E-48B6-8C89-99CE8AD3856C}" presName="sibTrans" presStyleLbl="sibTrans1D1" presStyleIdx="0" presStyleCnt="5"/>
      <dgm:spPr/>
    </dgm:pt>
    <dgm:pt modelId="{EEADE950-921F-4C57-84B3-F2CC2A3BEC45}" type="pres">
      <dgm:prSet presAssocID="{E451B6D4-487D-4B0D-9695-5E9D62A9ACB5}" presName="node" presStyleLbl="node1" presStyleIdx="1" presStyleCnt="5">
        <dgm:presLayoutVars>
          <dgm:bulletEnabled val="1"/>
        </dgm:presLayoutVars>
      </dgm:prSet>
      <dgm:spPr/>
    </dgm:pt>
    <dgm:pt modelId="{CE5B5359-5A59-4A39-9294-B9811A9091E4}" type="pres">
      <dgm:prSet presAssocID="{E451B6D4-487D-4B0D-9695-5E9D62A9ACB5}" presName="spNode" presStyleCnt="0"/>
      <dgm:spPr/>
    </dgm:pt>
    <dgm:pt modelId="{D9FB3737-A8FA-466E-90D2-A194EDC6C2FD}" type="pres">
      <dgm:prSet presAssocID="{E7DC189F-0539-4459-8B12-03BE70E4812F}" presName="sibTrans" presStyleLbl="sibTrans1D1" presStyleIdx="1" presStyleCnt="5"/>
      <dgm:spPr/>
    </dgm:pt>
    <dgm:pt modelId="{508119AF-4186-455C-9E90-9871F432F098}" type="pres">
      <dgm:prSet presAssocID="{9E21183D-F985-4465-806F-569D1F0BFEA3}" presName="node" presStyleLbl="node1" presStyleIdx="2" presStyleCnt="5">
        <dgm:presLayoutVars>
          <dgm:bulletEnabled val="1"/>
        </dgm:presLayoutVars>
      </dgm:prSet>
      <dgm:spPr/>
    </dgm:pt>
    <dgm:pt modelId="{7BC28B8D-A306-4C9E-A267-76C8C9BFB7E5}" type="pres">
      <dgm:prSet presAssocID="{9E21183D-F985-4465-806F-569D1F0BFEA3}" presName="spNode" presStyleCnt="0"/>
      <dgm:spPr/>
    </dgm:pt>
    <dgm:pt modelId="{3FC4AC77-1BAB-43A0-AB94-86A2C38E6436}" type="pres">
      <dgm:prSet presAssocID="{64178B84-EE71-4E15-A3E1-230EDC157B1B}" presName="sibTrans" presStyleLbl="sibTrans1D1" presStyleIdx="2" presStyleCnt="5"/>
      <dgm:spPr/>
    </dgm:pt>
    <dgm:pt modelId="{4ED9EBF7-7359-41C9-9F9C-F4C3B1C1D1CA}" type="pres">
      <dgm:prSet presAssocID="{E1E54A43-2827-48DE-8895-E631058F9EED}" presName="node" presStyleLbl="node1" presStyleIdx="3" presStyleCnt="5">
        <dgm:presLayoutVars>
          <dgm:bulletEnabled val="1"/>
        </dgm:presLayoutVars>
      </dgm:prSet>
      <dgm:spPr/>
    </dgm:pt>
    <dgm:pt modelId="{CC4103B5-37A4-46CB-AF6C-8BED9D61C786}" type="pres">
      <dgm:prSet presAssocID="{E1E54A43-2827-48DE-8895-E631058F9EED}" presName="spNode" presStyleCnt="0"/>
      <dgm:spPr/>
    </dgm:pt>
    <dgm:pt modelId="{527315EF-0D2C-4B01-9A46-873F99D216D3}" type="pres">
      <dgm:prSet presAssocID="{F7567FA9-F722-40E2-8C33-EDA67BD757B1}" presName="sibTrans" presStyleLbl="sibTrans1D1" presStyleIdx="3" presStyleCnt="5"/>
      <dgm:spPr/>
    </dgm:pt>
    <dgm:pt modelId="{D69C45BC-7ECB-4C67-BA38-370BA171B3BF}" type="pres">
      <dgm:prSet presAssocID="{F65E7CEB-E61F-4FDF-9314-BA8088BB53AB}" presName="node" presStyleLbl="node1" presStyleIdx="4" presStyleCnt="5">
        <dgm:presLayoutVars>
          <dgm:bulletEnabled val="1"/>
        </dgm:presLayoutVars>
      </dgm:prSet>
      <dgm:spPr/>
    </dgm:pt>
    <dgm:pt modelId="{EFB58636-C4F1-46C0-A370-CCE640192280}" type="pres">
      <dgm:prSet presAssocID="{F65E7CEB-E61F-4FDF-9314-BA8088BB53AB}" presName="spNode" presStyleCnt="0"/>
      <dgm:spPr/>
    </dgm:pt>
    <dgm:pt modelId="{9E42E204-BCC8-44A3-85B5-C55706298175}" type="pres">
      <dgm:prSet presAssocID="{9E6371D3-4D7A-4177-9CF6-CC8A7C48FF1E}" presName="sibTrans" presStyleLbl="sibTrans1D1" presStyleIdx="4" presStyleCnt="5"/>
      <dgm:spPr/>
    </dgm:pt>
  </dgm:ptLst>
  <dgm:cxnLst>
    <dgm:cxn modelId="{839F8307-AA78-4D57-9AD6-1A8034906390}" type="presOf" srcId="{DDE39FBD-45E3-4AE5-B2F5-C5C257351824}" destId="{012DC99D-E716-43ED-89DC-AF07E702C310}" srcOrd="0" destOrd="0" presId="urn:microsoft.com/office/officeart/2005/8/layout/cycle6"/>
    <dgm:cxn modelId="{A1BDF30C-5D52-48AF-A906-40DEF6E521C9}" type="presOf" srcId="{74983534-BA5E-48B6-8C89-99CE8AD3856C}" destId="{504AF433-6A85-405D-9F88-4CA19FDFF138}" srcOrd="0" destOrd="0" presId="urn:microsoft.com/office/officeart/2005/8/layout/cycle6"/>
    <dgm:cxn modelId="{2BDC0E0F-17E7-4C35-86C6-366B1788F626}" type="presOf" srcId="{9E21183D-F985-4465-806F-569D1F0BFEA3}" destId="{508119AF-4186-455C-9E90-9871F432F098}" srcOrd="0" destOrd="0" presId="urn:microsoft.com/office/officeart/2005/8/layout/cycle6"/>
    <dgm:cxn modelId="{170A381E-A8A7-4F2A-8186-0ED34A2511E0}" type="presOf" srcId="{64178B84-EE71-4E15-A3E1-230EDC157B1B}" destId="{3FC4AC77-1BAB-43A0-AB94-86A2C38E6436}" srcOrd="0" destOrd="0" presId="urn:microsoft.com/office/officeart/2005/8/layout/cycle6"/>
    <dgm:cxn modelId="{CB3FDD35-C217-4CC3-8E76-55627E93462B}" srcId="{DDE39FBD-45E3-4AE5-B2F5-C5C257351824}" destId="{E1E54A43-2827-48DE-8895-E631058F9EED}" srcOrd="3" destOrd="0" parTransId="{B9C42F78-F43B-408F-8362-6F7A867F4913}" sibTransId="{F7567FA9-F722-40E2-8C33-EDA67BD757B1}"/>
    <dgm:cxn modelId="{B533AB6A-559F-4F6D-A694-96E9FE6030DE}" type="presOf" srcId="{F65E7CEB-E61F-4FDF-9314-BA8088BB53AB}" destId="{D69C45BC-7ECB-4C67-BA38-370BA171B3BF}" srcOrd="0" destOrd="0" presId="urn:microsoft.com/office/officeart/2005/8/layout/cycle6"/>
    <dgm:cxn modelId="{B893794B-3E7C-4667-A894-DA71B6471625}" type="presOf" srcId="{E1E54A43-2827-48DE-8895-E631058F9EED}" destId="{4ED9EBF7-7359-41C9-9F9C-F4C3B1C1D1CA}" srcOrd="0" destOrd="0" presId="urn:microsoft.com/office/officeart/2005/8/layout/cycle6"/>
    <dgm:cxn modelId="{44A6F44D-7F2B-481E-992F-1BA28B0B3502}" srcId="{DDE39FBD-45E3-4AE5-B2F5-C5C257351824}" destId="{9E21183D-F985-4465-806F-569D1F0BFEA3}" srcOrd="2" destOrd="0" parTransId="{7B10BBFD-1A52-45C0-A0C8-ED8CFD663662}" sibTransId="{64178B84-EE71-4E15-A3E1-230EDC157B1B}"/>
    <dgm:cxn modelId="{194D9E71-E877-42A6-8136-00D62FA3DE54}" type="presOf" srcId="{9E6371D3-4D7A-4177-9CF6-CC8A7C48FF1E}" destId="{9E42E204-BCC8-44A3-85B5-C55706298175}" srcOrd="0" destOrd="0" presId="urn:microsoft.com/office/officeart/2005/8/layout/cycle6"/>
    <dgm:cxn modelId="{A8D42275-5232-4578-AA44-849C3C991F5C}" srcId="{DDE39FBD-45E3-4AE5-B2F5-C5C257351824}" destId="{F65E7CEB-E61F-4FDF-9314-BA8088BB53AB}" srcOrd="4" destOrd="0" parTransId="{2023672C-35CC-4FA0-ACB3-171BE894F326}" sibTransId="{9E6371D3-4D7A-4177-9CF6-CC8A7C48FF1E}"/>
    <dgm:cxn modelId="{4F51E8B1-A958-430B-9E57-0AF141173503}" srcId="{DDE39FBD-45E3-4AE5-B2F5-C5C257351824}" destId="{E451B6D4-487D-4B0D-9695-5E9D62A9ACB5}" srcOrd="1" destOrd="0" parTransId="{D4FF68BC-080B-412A-81D5-B43F54D3C603}" sibTransId="{E7DC189F-0539-4459-8B12-03BE70E4812F}"/>
    <dgm:cxn modelId="{5268E8B9-6D8A-4A89-893A-FFC5E64B8CB9}" type="presOf" srcId="{A5670B61-FADA-474A-B067-A7509A09540A}" destId="{5D0859CB-8708-4BB2-AA30-366D175A7197}" srcOrd="0" destOrd="0" presId="urn:microsoft.com/office/officeart/2005/8/layout/cycle6"/>
    <dgm:cxn modelId="{FF75C8EB-D9B3-4569-B6A2-BD286B05A4E1}" type="presOf" srcId="{E7DC189F-0539-4459-8B12-03BE70E4812F}" destId="{D9FB3737-A8FA-466E-90D2-A194EDC6C2FD}" srcOrd="0" destOrd="0" presId="urn:microsoft.com/office/officeart/2005/8/layout/cycle6"/>
    <dgm:cxn modelId="{1EE794F6-43B1-4E85-8B65-A37684172421}" type="presOf" srcId="{E451B6D4-487D-4B0D-9695-5E9D62A9ACB5}" destId="{EEADE950-921F-4C57-84B3-F2CC2A3BEC45}" srcOrd="0" destOrd="0" presId="urn:microsoft.com/office/officeart/2005/8/layout/cycle6"/>
    <dgm:cxn modelId="{43EF58FA-AD0B-4CA4-9E03-F4233F1D4D7D}" srcId="{DDE39FBD-45E3-4AE5-B2F5-C5C257351824}" destId="{A5670B61-FADA-474A-B067-A7509A09540A}" srcOrd="0" destOrd="0" parTransId="{70716B12-8152-4C0C-A363-0865F20ACB7C}" sibTransId="{74983534-BA5E-48B6-8C89-99CE8AD3856C}"/>
    <dgm:cxn modelId="{5AC4B5FA-0A5D-4198-84BC-872C65C15CEA}" type="presOf" srcId="{F7567FA9-F722-40E2-8C33-EDA67BD757B1}" destId="{527315EF-0D2C-4B01-9A46-873F99D216D3}" srcOrd="0" destOrd="0" presId="urn:microsoft.com/office/officeart/2005/8/layout/cycle6"/>
    <dgm:cxn modelId="{A416E741-5268-4CC9-B539-F9CA824F84FE}" type="presParOf" srcId="{012DC99D-E716-43ED-89DC-AF07E702C310}" destId="{5D0859CB-8708-4BB2-AA30-366D175A7197}" srcOrd="0" destOrd="0" presId="urn:microsoft.com/office/officeart/2005/8/layout/cycle6"/>
    <dgm:cxn modelId="{3BD111AF-41DF-4695-89BA-003777755945}" type="presParOf" srcId="{012DC99D-E716-43ED-89DC-AF07E702C310}" destId="{036CAAE2-5170-4A15-8B1F-E4393DEEA896}" srcOrd="1" destOrd="0" presId="urn:microsoft.com/office/officeart/2005/8/layout/cycle6"/>
    <dgm:cxn modelId="{16311EC6-037D-4B0D-95A0-E5810FD830C8}" type="presParOf" srcId="{012DC99D-E716-43ED-89DC-AF07E702C310}" destId="{504AF433-6A85-405D-9F88-4CA19FDFF138}" srcOrd="2" destOrd="0" presId="urn:microsoft.com/office/officeart/2005/8/layout/cycle6"/>
    <dgm:cxn modelId="{6E562AB9-6730-4089-A052-6083DC690631}" type="presParOf" srcId="{012DC99D-E716-43ED-89DC-AF07E702C310}" destId="{EEADE950-921F-4C57-84B3-F2CC2A3BEC45}" srcOrd="3" destOrd="0" presId="urn:microsoft.com/office/officeart/2005/8/layout/cycle6"/>
    <dgm:cxn modelId="{8148E386-71C1-40AF-BAE6-C49CFA80DCF9}" type="presParOf" srcId="{012DC99D-E716-43ED-89DC-AF07E702C310}" destId="{CE5B5359-5A59-4A39-9294-B9811A9091E4}" srcOrd="4" destOrd="0" presId="urn:microsoft.com/office/officeart/2005/8/layout/cycle6"/>
    <dgm:cxn modelId="{8CAB03D9-E93A-4C94-8097-E4D0BA98D802}" type="presParOf" srcId="{012DC99D-E716-43ED-89DC-AF07E702C310}" destId="{D9FB3737-A8FA-466E-90D2-A194EDC6C2FD}" srcOrd="5" destOrd="0" presId="urn:microsoft.com/office/officeart/2005/8/layout/cycle6"/>
    <dgm:cxn modelId="{F9F459A2-A5DC-4C2A-BE9B-4C30596F826B}" type="presParOf" srcId="{012DC99D-E716-43ED-89DC-AF07E702C310}" destId="{508119AF-4186-455C-9E90-9871F432F098}" srcOrd="6" destOrd="0" presId="urn:microsoft.com/office/officeart/2005/8/layout/cycle6"/>
    <dgm:cxn modelId="{0175C238-5442-4DBC-9297-31583AF8F366}" type="presParOf" srcId="{012DC99D-E716-43ED-89DC-AF07E702C310}" destId="{7BC28B8D-A306-4C9E-A267-76C8C9BFB7E5}" srcOrd="7" destOrd="0" presId="urn:microsoft.com/office/officeart/2005/8/layout/cycle6"/>
    <dgm:cxn modelId="{5534CC60-E932-4B52-824C-F91A5AF80371}" type="presParOf" srcId="{012DC99D-E716-43ED-89DC-AF07E702C310}" destId="{3FC4AC77-1BAB-43A0-AB94-86A2C38E6436}" srcOrd="8" destOrd="0" presId="urn:microsoft.com/office/officeart/2005/8/layout/cycle6"/>
    <dgm:cxn modelId="{86A6BBBB-24F2-4414-9A3D-38B2228F583A}" type="presParOf" srcId="{012DC99D-E716-43ED-89DC-AF07E702C310}" destId="{4ED9EBF7-7359-41C9-9F9C-F4C3B1C1D1CA}" srcOrd="9" destOrd="0" presId="urn:microsoft.com/office/officeart/2005/8/layout/cycle6"/>
    <dgm:cxn modelId="{6A8CDE0A-F56E-47A4-9A5B-0100FCBDFCE5}" type="presParOf" srcId="{012DC99D-E716-43ED-89DC-AF07E702C310}" destId="{CC4103B5-37A4-46CB-AF6C-8BED9D61C786}" srcOrd="10" destOrd="0" presId="urn:microsoft.com/office/officeart/2005/8/layout/cycle6"/>
    <dgm:cxn modelId="{409A8E52-9638-4277-A0AB-46F2F452B222}" type="presParOf" srcId="{012DC99D-E716-43ED-89DC-AF07E702C310}" destId="{527315EF-0D2C-4B01-9A46-873F99D216D3}" srcOrd="11" destOrd="0" presId="urn:microsoft.com/office/officeart/2005/8/layout/cycle6"/>
    <dgm:cxn modelId="{E193E6BF-8370-467D-A5E4-A549EE26B085}" type="presParOf" srcId="{012DC99D-E716-43ED-89DC-AF07E702C310}" destId="{D69C45BC-7ECB-4C67-BA38-370BA171B3BF}" srcOrd="12" destOrd="0" presId="urn:microsoft.com/office/officeart/2005/8/layout/cycle6"/>
    <dgm:cxn modelId="{26ADA2CB-E3CB-4370-B43C-2F9B1A6A61C5}" type="presParOf" srcId="{012DC99D-E716-43ED-89DC-AF07E702C310}" destId="{EFB58636-C4F1-46C0-A370-CCE640192280}" srcOrd="13" destOrd="0" presId="urn:microsoft.com/office/officeart/2005/8/layout/cycle6"/>
    <dgm:cxn modelId="{48470010-8F88-4442-8BF4-C8C0FAB5CF44}" type="presParOf" srcId="{012DC99D-E716-43ED-89DC-AF07E702C310}" destId="{9E42E204-BCC8-44A3-85B5-C55706298175}" srcOrd="14" destOrd="0" presId="urn:microsoft.com/office/officeart/2005/8/layout/cycle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0859CB-8708-4BB2-AA30-366D175A7197}">
      <dsp:nvSpPr>
        <dsp:cNvPr id="0" name=""/>
        <dsp:cNvSpPr/>
      </dsp:nvSpPr>
      <dsp:spPr>
        <a:xfrm>
          <a:off x="3125728" y="3399"/>
          <a:ext cx="1676087" cy="1089456"/>
        </a:xfrm>
        <a:prstGeom prst="roundRect">
          <a:avLst/>
        </a:prstGeom>
        <a:solidFill>
          <a:srgbClr val="FFF3D9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 dirty="0">
              <a:solidFill>
                <a:schemeClr val="tx1"/>
              </a:solidFill>
            </a:rPr>
            <a:t>Finance Manager</a:t>
          </a:r>
        </a:p>
      </dsp:txBody>
      <dsp:txXfrm>
        <a:off x="3178911" y="56582"/>
        <a:ext cx="1569721" cy="983090"/>
      </dsp:txXfrm>
    </dsp:sp>
    <dsp:sp modelId="{504AF433-6A85-405D-9F88-4CA19FDFF138}">
      <dsp:nvSpPr>
        <dsp:cNvPr id="0" name=""/>
        <dsp:cNvSpPr/>
      </dsp:nvSpPr>
      <dsp:spPr>
        <a:xfrm>
          <a:off x="1788208" y="548127"/>
          <a:ext cx="4351126" cy="4351126"/>
        </a:xfrm>
        <a:custGeom>
          <a:avLst/>
          <a:gdLst/>
          <a:ahLst/>
          <a:cxnLst/>
          <a:rect l="0" t="0" r="0" b="0"/>
          <a:pathLst>
            <a:path>
              <a:moveTo>
                <a:pt x="3025107" y="172727"/>
              </a:moveTo>
              <a:arcTo wR="2175563" hR="2175563" stAng="17579115" swAng="1960302"/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EADE950-921F-4C57-84B3-F2CC2A3BEC45}">
      <dsp:nvSpPr>
        <dsp:cNvPr id="0" name=""/>
        <dsp:cNvSpPr/>
      </dsp:nvSpPr>
      <dsp:spPr>
        <a:xfrm>
          <a:off x="5194811" y="1506676"/>
          <a:ext cx="1676087" cy="1089456"/>
        </a:xfrm>
        <a:prstGeom prst="roundRect">
          <a:avLst/>
        </a:prstGeom>
        <a:solidFill>
          <a:srgbClr val="FFF3D9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 dirty="0">
              <a:solidFill>
                <a:schemeClr val="tx1"/>
              </a:solidFill>
            </a:rPr>
            <a:t>Finance Analyst</a:t>
          </a:r>
        </a:p>
      </dsp:txBody>
      <dsp:txXfrm>
        <a:off x="5247994" y="1559859"/>
        <a:ext cx="1569721" cy="983090"/>
      </dsp:txXfrm>
    </dsp:sp>
    <dsp:sp modelId="{D9FB3737-A8FA-466E-90D2-A194EDC6C2FD}">
      <dsp:nvSpPr>
        <dsp:cNvPr id="0" name=""/>
        <dsp:cNvSpPr/>
      </dsp:nvSpPr>
      <dsp:spPr>
        <a:xfrm>
          <a:off x="1788208" y="548127"/>
          <a:ext cx="4351126" cy="4351126"/>
        </a:xfrm>
        <a:custGeom>
          <a:avLst/>
          <a:gdLst/>
          <a:ahLst/>
          <a:cxnLst/>
          <a:rect l="0" t="0" r="0" b="0"/>
          <a:pathLst>
            <a:path>
              <a:moveTo>
                <a:pt x="4348155" y="2061906"/>
              </a:moveTo>
              <a:arcTo wR="2175563" hR="2175563" stAng="21420322" swAng="2195353"/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08119AF-4186-455C-9E90-9871F432F098}">
      <dsp:nvSpPr>
        <dsp:cNvPr id="0" name=""/>
        <dsp:cNvSpPr/>
      </dsp:nvSpPr>
      <dsp:spPr>
        <a:xfrm>
          <a:off x="4404492" y="3939030"/>
          <a:ext cx="1676087" cy="1089456"/>
        </a:xfrm>
        <a:prstGeom prst="roundRect">
          <a:avLst/>
        </a:prstGeom>
        <a:solidFill>
          <a:srgbClr val="C3F7C8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 dirty="0">
              <a:solidFill>
                <a:schemeClr val="tx1"/>
              </a:solidFill>
            </a:rPr>
            <a:t>Department Analyst</a:t>
          </a:r>
        </a:p>
      </dsp:txBody>
      <dsp:txXfrm>
        <a:off x="4457675" y="3992213"/>
        <a:ext cx="1569721" cy="983090"/>
      </dsp:txXfrm>
    </dsp:sp>
    <dsp:sp modelId="{3FC4AC77-1BAB-43A0-AB94-86A2C38E6436}">
      <dsp:nvSpPr>
        <dsp:cNvPr id="0" name=""/>
        <dsp:cNvSpPr/>
      </dsp:nvSpPr>
      <dsp:spPr>
        <a:xfrm>
          <a:off x="1788208" y="548127"/>
          <a:ext cx="4351126" cy="4351126"/>
        </a:xfrm>
        <a:custGeom>
          <a:avLst/>
          <a:gdLst/>
          <a:ahLst/>
          <a:cxnLst/>
          <a:rect l="0" t="0" r="0" b="0"/>
          <a:pathLst>
            <a:path>
              <a:moveTo>
                <a:pt x="2607648" y="4307786"/>
              </a:moveTo>
              <a:arcTo wR="2175563" hR="2175563" stAng="4712664" swAng="1374671"/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ED9EBF7-7359-41C9-9F9C-F4C3B1C1D1CA}">
      <dsp:nvSpPr>
        <dsp:cNvPr id="0" name=""/>
        <dsp:cNvSpPr/>
      </dsp:nvSpPr>
      <dsp:spPr>
        <a:xfrm>
          <a:off x="1846964" y="3939030"/>
          <a:ext cx="1676087" cy="1089456"/>
        </a:xfrm>
        <a:prstGeom prst="roundRect">
          <a:avLst/>
        </a:prstGeom>
        <a:solidFill>
          <a:srgbClr val="C3F7C8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 dirty="0">
              <a:solidFill>
                <a:schemeClr val="tx1"/>
              </a:solidFill>
            </a:rPr>
            <a:t>Department Manager</a:t>
          </a:r>
        </a:p>
      </dsp:txBody>
      <dsp:txXfrm>
        <a:off x="1900147" y="3992213"/>
        <a:ext cx="1569721" cy="983090"/>
      </dsp:txXfrm>
    </dsp:sp>
    <dsp:sp modelId="{527315EF-0D2C-4B01-9A46-873F99D216D3}">
      <dsp:nvSpPr>
        <dsp:cNvPr id="0" name=""/>
        <dsp:cNvSpPr/>
      </dsp:nvSpPr>
      <dsp:spPr>
        <a:xfrm>
          <a:off x="1788208" y="548127"/>
          <a:ext cx="4351126" cy="4351126"/>
        </a:xfrm>
        <a:custGeom>
          <a:avLst/>
          <a:gdLst/>
          <a:ahLst/>
          <a:cxnLst/>
          <a:rect l="0" t="0" r="0" b="0"/>
          <a:pathLst>
            <a:path>
              <a:moveTo>
                <a:pt x="363376" y="3379329"/>
              </a:moveTo>
              <a:arcTo wR="2175563" hR="2175563" stAng="8784325" swAng="2195353"/>
            </a:path>
          </a:pathLst>
        </a:custGeom>
        <a:noFill/>
        <a:ln w="12700" cap="flat" cmpd="sng" algn="ctr">
          <a:noFill/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69C45BC-7ECB-4C67-BA38-370BA171B3BF}">
      <dsp:nvSpPr>
        <dsp:cNvPr id="0" name=""/>
        <dsp:cNvSpPr/>
      </dsp:nvSpPr>
      <dsp:spPr>
        <a:xfrm>
          <a:off x="1056644" y="1506676"/>
          <a:ext cx="1676087" cy="1089456"/>
        </a:xfrm>
        <a:prstGeom prst="roundRect">
          <a:avLst/>
        </a:prstGeom>
        <a:solidFill>
          <a:srgbClr val="D0E6FF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 dirty="0">
              <a:solidFill>
                <a:schemeClr val="tx1"/>
              </a:solidFill>
            </a:rPr>
            <a:t>Supplier</a:t>
          </a:r>
        </a:p>
      </dsp:txBody>
      <dsp:txXfrm>
        <a:off x="1109827" y="1559859"/>
        <a:ext cx="1569721" cy="983090"/>
      </dsp:txXfrm>
    </dsp:sp>
    <dsp:sp modelId="{9E42E204-BCC8-44A3-85B5-C55706298175}">
      <dsp:nvSpPr>
        <dsp:cNvPr id="0" name=""/>
        <dsp:cNvSpPr/>
      </dsp:nvSpPr>
      <dsp:spPr>
        <a:xfrm>
          <a:off x="1788208" y="548127"/>
          <a:ext cx="4351126" cy="4351126"/>
        </a:xfrm>
        <a:custGeom>
          <a:avLst/>
          <a:gdLst/>
          <a:ahLst/>
          <a:cxnLst/>
          <a:rect l="0" t="0" r="0" b="0"/>
          <a:pathLst>
            <a:path>
              <a:moveTo>
                <a:pt x="379256" y="948226"/>
              </a:moveTo>
              <a:arcTo wR="2175563" hR="2175563" stAng="12860584" swAng="1960302"/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F03D1-0503-3A21-F898-087BA78B06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2BA4D1-E7DA-9CCF-C195-C0033E74EB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844B51-D0E8-9655-7BEA-E314DBAC4B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0D16B-30C9-43A7-AA96-8E957BCBB33F}" type="datetimeFigureOut">
              <a:rPr lang="en-GB" smtClean="0"/>
              <a:t>24/06/2025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9D0EDB-35CF-52D7-A1A2-53FB1F6F28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4C8BB7-C25B-5ECC-2C86-22A2DA78F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6C89C-E282-4041-8555-88B0BEA488A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3640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67D24-CF19-7EBE-7655-9FA62F37B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E4AE05C-89D1-69AF-A458-9697C057CC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55D8B6-46F3-9C1F-BCE1-800427F8CF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0D16B-30C9-43A7-AA96-8E957BCBB33F}" type="datetimeFigureOut">
              <a:rPr lang="en-GB" smtClean="0"/>
              <a:t>24/06/2025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69EE29-410C-07B9-14FD-750EA3C9A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BB5AAF-5A0E-A05B-ABF9-1CAE9CD51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6C89C-E282-4041-8555-88B0BEA488A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60913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9C2C852-3BB8-8BD2-0A8B-82861759F94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22DC29-8D65-6446-EA14-901D094BE3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AC4424-2506-7939-CFBF-58D6E71D7E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0D16B-30C9-43A7-AA96-8E957BCBB33F}" type="datetimeFigureOut">
              <a:rPr lang="en-GB" smtClean="0"/>
              <a:t>24/06/2025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940381-8D49-D6A2-4538-4DED5AEE90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09F958-DD9E-5256-997D-AFC032F9D3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6C89C-E282-4041-8555-88B0BEA488A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7989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FDD48A-0881-EA40-E6CA-7107D9C71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5E4A13-168C-86A1-9041-1395AF471B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4ED49E-D498-8D52-B17D-26B5BB8DD9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0D16B-30C9-43A7-AA96-8E957BCBB33F}" type="datetimeFigureOut">
              <a:rPr lang="en-GB" smtClean="0"/>
              <a:t>24/06/2025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15701A-4382-EB64-3701-ED93CEE3BA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C71BF9-65F2-11D6-3A91-3F613EB09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6C89C-E282-4041-8555-88B0BEA488A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849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151965-F954-2384-D7A9-14C523DDBF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733D7D-928B-5F66-BD7A-6371FE47BE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BAECD1-B3A2-BECD-9E49-6333BBA1EB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0D16B-30C9-43A7-AA96-8E957BCBB33F}" type="datetimeFigureOut">
              <a:rPr lang="en-GB" smtClean="0"/>
              <a:t>24/06/2025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FE23CD-7BEC-91E1-992E-19B71F59FD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458F4C-4635-0B56-0EC3-EEE005B2F1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6C89C-E282-4041-8555-88B0BEA488A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32891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630AFF-940B-14DE-B9A0-1052ABB89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CBAB6C-DFC5-90A5-C7D6-CFF815AB03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868855-F428-8131-F3CB-109244EE6B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AC2BBC-C57F-A710-EEF2-F766CABA0B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0D16B-30C9-43A7-AA96-8E957BCBB33F}" type="datetimeFigureOut">
              <a:rPr lang="en-GB" smtClean="0"/>
              <a:t>24/06/2025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6B0AF0-F7DB-A826-F7B0-064DB7BECD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ED0272-7BB6-EDC2-658A-7DC86D4EFA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6C89C-E282-4041-8555-88B0BEA488A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66726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53769-8B06-023C-5C60-CBDE088907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3276BC-C48A-5218-A262-978C6CB06A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4F9FA3-C81C-AB99-A5EB-3F0402D7B5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324F4C0-64E8-183A-9773-593DD5418B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B580ABF-53F6-3378-4BB0-B9F8085F1DF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818438B-31BB-B140-AB0B-E8E7B945C9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0D16B-30C9-43A7-AA96-8E957BCBB33F}" type="datetimeFigureOut">
              <a:rPr lang="en-GB" smtClean="0"/>
              <a:t>24/06/2025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C11C5DE-EFE1-5D2F-6C15-2A09AC99B8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CFF14F7-2415-42B9-F4FD-2DC3C0416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6C89C-E282-4041-8555-88B0BEA488A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49868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8E1F79-B04B-28AF-6687-FE0942154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31C05D7-9EDC-42AE-103E-FF43B90385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0D16B-30C9-43A7-AA96-8E957BCBB33F}" type="datetimeFigureOut">
              <a:rPr lang="en-GB" smtClean="0"/>
              <a:t>24/06/2025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7730A7-D4B8-68DA-31D7-4F622DAEE1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D4FAFF-0CA5-42F8-D1E6-E1F51454B6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6C89C-E282-4041-8555-88B0BEA488A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24643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F0866AC-0956-D0D7-F423-EDED5C1735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0D16B-30C9-43A7-AA96-8E957BCBB33F}" type="datetimeFigureOut">
              <a:rPr lang="en-GB" smtClean="0"/>
              <a:t>24/06/2025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FE7B157-335D-6D8F-60DC-2884883CC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211602-C7D7-8DBB-EBFB-B4F5FAD83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6C89C-E282-4041-8555-88B0BEA488A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5632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609FD0-4994-1537-F507-E212048F4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BF0501-5E97-923D-2479-6023FF226F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34F732-94FA-C9E4-24FE-DE0260907E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781B97-CD36-6967-12D4-3340114A03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0D16B-30C9-43A7-AA96-8E957BCBB33F}" type="datetimeFigureOut">
              <a:rPr lang="en-GB" smtClean="0"/>
              <a:t>24/06/2025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4F3235-D9CB-4763-1131-5500E3B10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6D40AC-20C8-9840-4985-56A080370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6C89C-E282-4041-8555-88B0BEA488A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93614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09B317-B6FD-22C9-3D5A-FFBFFF7908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1D98E4-E8D0-BEC5-BC39-3C3007AD42A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C2EB65-B5E0-B9C2-C8EF-33FBCB5D56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BD97CF-7A66-2FDD-76BD-AA0E036D2F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0D16B-30C9-43A7-AA96-8E957BCBB33F}" type="datetimeFigureOut">
              <a:rPr lang="en-GB" smtClean="0"/>
              <a:t>24/06/2025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538C7A-4031-9BF9-B6C0-80593817F4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7D103D-91DD-0AEB-8F11-AB2513F81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6C89C-E282-4041-8555-88B0BEA488A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23739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1FEA59-6B9D-58B2-8F7E-19A15E821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7B33F1-41CE-6407-1D07-15E1EEFBBD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E78136-DC24-F080-31EC-3EA1DCF17C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460D16B-30C9-43A7-AA96-8E957BCBB33F}" type="datetimeFigureOut">
              <a:rPr lang="en-GB" smtClean="0"/>
              <a:t>24/06/2025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9931E9-2EC2-00FC-C6A6-51EF5869D0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0EB3C5-ED83-7DB2-2AA9-307344BF42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BC6C89C-E282-4041-8555-88B0BEA488A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03460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5EF025-5E51-10BC-6670-4512CA5771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68B7C13-A089-5BEE-93B2-9F515553D24B}"/>
              </a:ext>
            </a:extLst>
          </p:cNvPr>
          <p:cNvSpPr txBox="1"/>
          <p:nvPr/>
        </p:nvSpPr>
        <p:spPr>
          <a:xfrm>
            <a:off x="400050" y="2025650"/>
            <a:ext cx="85344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200" b="1" dirty="0"/>
              <a:t>Business Process – Accounts Payable</a:t>
            </a:r>
          </a:p>
        </p:txBody>
      </p:sp>
    </p:spTree>
    <p:extLst>
      <p:ext uri="{BB962C8B-B14F-4D97-AF65-F5344CB8AC3E}">
        <p14:creationId xmlns:p14="http://schemas.microsoft.com/office/powerpoint/2010/main" val="11958840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2E3C16-2B7C-A9AA-66EE-88D60E9917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3B7FC341-6EFF-B40F-636C-92A87E3F94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641" y="76201"/>
            <a:ext cx="11220450" cy="1085850"/>
          </a:xfrm>
        </p:spPr>
        <p:txBody>
          <a:bodyPr/>
          <a:lstStyle/>
          <a:p>
            <a:r>
              <a:rPr lang="en-GB" dirty="0"/>
              <a:t>API Sequence Diagram – Basic Sequence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39594D6-7081-16D4-A725-86F7322460AB}"/>
              </a:ext>
            </a:extLst>
          </p:cNvPr>
          <p:cNvSpPr/>
          <p:nvPr/>
        </p:nvSpPr>
        <p:spPr>
          <a:xfrm>
            <a:off x="2280266" y="5260745"/>
            <a:ext cx="254000" cy="203200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959ADEE-FF28-66CA-9924-09076940B0D7}"/>
              </a:ext>
            </a:extLst>
          </p:cNvPr>
          <p:cNvSpPr/>
          <p:nvPr/>
        </p:nvSpPr>
        <p:spPr>
          <a:xfrm>
            <a:off x="5417166" y="5260745"/>
            <a:ext cx="254000" cy="203200"/>
          </a:xfrm>
          <a:prstGeom prst="rect">
            <a:avLst/>
          </a:prstGeom>
          <a:solidFill>
            <a:srgbClr val="FFCC00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5C126B7-D678-FD62-A14A-E2A042A25A68}"/>
              </a:ext>
            </a:extLst>
          </p:cNvPr>
          <p:cNvSpPr/>
          <p:nvPr/>
        </p:nvSpPr>
        <p:spPr>
          <a:xfrm>
            <a:off x="8693766" y="5260745"/>
            <a:ext cx="254000" cy="203200"/>
          </a:xfrm>
          <a:prstGeom prst="rect">
            <a:avLst/>
          </a:prstGeom>
          <a:solidFill>
            <a:srgbClr val="92D05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BD9428E-4051-E55E-FFE3-950DAC29F6D8}"/>
              </a:ext>
            </a:extLst>
          </p:cNvPr>
          <p:cNvSpPr txBox="1"/>
          <p:nvPr/>
        </p:nvSpPr>
        <p:spPr>
          <a:xfrm>
            <a:off x="2546966" y="5177679"/>
            <a:ext cx="119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Front end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D1896BD-E541-EF37-AB4D-8AA3F4A5B537}"/>
              </a:ext>
            </a:extLst>
          </p:cNvPr>
          <p:cNvSpPr txBox="1"/>
          <p:nvPr/>
        </p:nvSpPr>
        <p:spPr>
          <a:xfrm>
            <a:off x="5683866" y="5177679"/>
            <a:ext cx="119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Back end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98A17C1-ECD6-8528-4B03-1D2D22FFDE47}"/>
              </a:ext>
            </a:extLst>
          </p:cNvPr>
          <p:cNvSpPr txBox="1"/>
          <p:nvPr/>
        </p:nvSpPr>
        <p:spPr>
          <a:xfrm>
            <a:off x="8947766" y="5177679"/>
            <a:ext cx="119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Database</a:t>
            </a:r>
          </a:p>
        </p:txBody>
      </p:sp>
      <p:pic>
        <p:nvPicPr>
          <p:cNvPr id="15" name="Picture 14" descr="A white paper with black lines&#10;&#10;AI-generated content may be incorrect.">
            <a:extLst>
              <a:ext uri="{FF2B5EF4-FFF2-40B4-BE49-F238E27FC236}">
                <a16:creationId xmlns:a16="http://schemas.microsoft.com/office/drawing/2014/main" id="{02F46302-EDEE-F4F8-A4E2-3C4C2AA9D1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237" y="2313476"/>
            <a:ext cx="11439525" cy="223104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008334B-E077-0F86-0D08-650E38F2D55D}"/>
              </a:ext>
            </a:extLst>
          </p:cNvPr>
          <p:cNvSpPr txBox="1"/>
          <p:nvPr/>
        </p:nvSpPr>
        <p:spPr>
          <a:xfrm>
            <a:off x="304800" y="1162051"/>
            <a:ext cx="10591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As of web application component diagram 1.1 there are 30 REST API endpoints across 6 microservices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28 of the requests will follow a similar pattern   </a:t>
            </a:r>
          </a:p>
        </p:txBody>
      </p:sp>
    </p:spTree>
    <p:extLst>
      <p:ext uri="{BB962C8B-B14F-4D97-AF65-F5344CB8AC3E}">
        <p14:creationId xmlns:p14="http://schemas.microsoft.com/office/powerpoint/2010/main" val="32854882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08F5F4E-689A-B780-9E4A-18733B169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" y="98764"/>
            <a:ext cx="11778018" cy="1325563"/>
          </a:xfrm>
        </p:spPr>
        <p:txBody>
          <a:bodyPr/>
          <a:lstStyle/>
          <a:p>
            <a:r>
              <a:rPr lang="en-GB" dirty="0"/>
              <a:t>API Sequence Diagram – Authentication Request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B17D86A-AF55-A7D9-B512-7B9D8083CF29}"/>
              </a:ext>
            </a:extLst>
          </p:cNvPr>
          <p:cNvSpPr/>
          <p:nvPr/>
        </p:nvSpPr>
        <p:spPr>
          <a:xfrm>
            <a:off x="2349500" y="5615503"/>
            <a:ext cx="254000" cy="203200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E49B6D9-B89D-4704-3500-CD087F3A7164}"/>
              </a:ext>
            </a:extLst>
          </p:cNvPr>
          <p:cNvSpPr/>
          <p:nvPr/>
        </p:nvSpPr>
        <p:spPr>
          <a:xfrm>
            <a:off x="5486400" y="5615503"/>
            <a:ext cx="254000" cy="203200"/>
          </a:xfrm>
          <a:prstGeom prst="rect">
            <a:avLst/>
          </a:prstGeom>
          <a:solidFill>
            <a:srgbClr val="FFCC00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7B09B8A-F445-AF7B-4A0D-48A163BA965B}"/>
              </a:ext>
            </a:extLst>
          </p:cNvPr>
          <p:cNvSpPr/>
          <p:nvPr/>
        </p:nvSpPr>
        <p:spPr>
          <a:xfrm>
            <a:off x="8763000" y="5615503"/>
            <a:ext cx="254000" cy="203200"/>
          </a:xfrm>
          <a:prstGeom prst="rect">
            <a:avLst/>
          </a:prstGeom>
          <a:solidFill>
            <a:srgbClr val="92D05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5E63225-FD5F-C043-AAD0-75B6324184B0}"/>
              </a:ext>
            </a:extLst>
          </p:cNvPr>
          <p:cNvSpPr txBox="1"/>
          <p:nvPr/>
        </p:nvSpPr>
        <p:spPr>
          <a:xfrm>
            <a:off x="2616200" y="5532437"/>
            <a:ext cx="119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Front end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5537EC6-BC99-1F7A-0CB7-3B773E6A91B8}"/>
              </a:ext>
            </a:extLst>
          </p:cNvPr>
          <p:cNvSpPr txBox="1"/>
          <p:nvPr/>
        </p:nvSpPr>
        <p:spPr>
          <a:xfrm>
            <a:off x="5753100" y="5532437"/>
            <a:ext cx="119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Back end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3F63284-69B1-6C75-EBE0-093B42C5CEFA}"/>
              </a:ext>
            </a:extLst>
          </p:cNvPr>
          <p:cNvSpPr txBox="1"/>
          <p:nvPr/>
        </p:nvSpPr>
        <p:spPr>
          <a:xfrm>
            <a:off x="9017000" y="5532437"/>
            <a:ext cx="119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Database</a:t>
            </a:r>
          </a:p>
        </p:txBody>
      </p:sp>
      <p:pic>
        <p:nvPicPr>
          <p:cNvPr id="15" name="Picture 14" descr="A white paper with black and yellow text&#10;&#10;AI-generated content may be incorrect.">
            <a:extLst>
              <a:ext uri="{FF2B5EF4-FFF2-40B4-BE49-F238E27FC236}">
                <a16:creationId xmlns:a16="http://schemas.microsoft.com/office/drawing/2014/main" id="{FA90F5E9-3AFC-E992-6593-946FCF74FD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" y="1668234"/>
            <a:ext cx="11353800" cy="3363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574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A6D3BA-DA07-0533-DD6D-91F86064CC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AA348B-14D1-9740-8149-3B90F943CF8A}"/>
              </a:ext>
            </a:extLst>
          </p:cNvPr>
          <p:cNvSpPr txBox="1"/>
          <p:nvPr/>
        </p:nvSpPr>
        <p:spPr>
          <a:xfrm>
            <a:off x="374650" y="2738665"/>
            <a:ext cx="8534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200" b="1" dirty="0"/>
              <a:t>Database Design</a:t>
            </a:r>
          </a:p>
        </p:txBody>
      </p:sp>
    </p:spTree>
    <p:extLst>
      <p:ext uri="{BB962C8B-B14F-4D97-AF65-F5344CB8AC3E}">
        <p14:creationId xmlns:p14="http://schemas.microsoft.com/office/powerpoint/2010/main" val="29866449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9B4413A-5D33-D933-CBFD-2D49D7178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925" y="0"/>
            <a:ext cx="11112500" cy="1060173"/>
          </a:xfrm>
        </p:spPr>
        <p:txBody>
          <a:bodyPr>
            <a:noAutofit/>
          </a:bodyPr>
          <a:lstStyle/>
          <a:p>
            <a:r>
              <a:rPr lang="en-GB" dirty="0"/>
              <a:t>Database Design Diagram – Authentication 1.0</a:t>
            </a:r>
          </a:p>
        </p:txBody>
      </p:sp>
      <p:pic>
        <p:nvPicPr>
          <p:cNvPr id="3" name="Picture 2" descr="A diagram of a computer&#10;&#10;AI-generated content may be incorrect.">
            <a:extLst>
              <a:ext uri="{FF2B5EF4-FFF2-40B4-BE49-F238E27FC236}">
                <a16:creationId xmlns:a16="http://schemas.microsoft.com/office/drawing/2014/main" id="{E94AB37B-D546-9F3D-7552-70D80A6BEE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057" y="1358231"/>
            <a:ext cx="8737886" cy="4766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5223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E11665-4609-A986-6103-44C9DDF721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615D2A9-B2DD-56FD-1949-9052DE0A7D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974" y="0"/>
            <a:ext cx="11553825" cy="1060173"/>
          </a:xfrm>
        </p:spPr>
        <p:txBody>
          <a:bodyPr>
            <a:noAutofit/>
          </a:bodyPr>
          <a:lstStyle/>
          <a:p>
            <a:r>
              <a:rPr lang="en-GB" dirty="0"/>
              <a:t>Relational/Conceptual Model – Authentication 1.1</a:t>
            </a:r>
          </a:p>
        </p:txBody>
      </p:sp>
      <p:pic>
        <p:nvPicPr>
          <p:cNvPr id="5" name="Picture 4" descr="A diagram of a computer&#10;&#10;AI-generated content may be incorrect.">
            <a:extLst>
              <a:ext uri="{FF2B5EF4-FFF2-40B4-BE49-F238E27FC236}">
                <a16:creationId xmlns:a16="http://schemas.microsoft.com/office/drawing/2014/main" id="{A592D670-4E7C-FE88-8DC8-B7E20C732F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6987" y="1496196"/>
            <a:ext cx="8850313" cy="4783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6923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E2E9D1E-49A7-0694-7799-946F347C8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975" y="0"/>
            <a:ext cx="11061700" cy="1060173"/>
          </a:xfrm>
        </p:spPr>
        <p:txBody>
          <a:bodyPr>
            <a:noAutofit/>
          </a:bodyPr>
          <a:lstStyle/>
          <a:p>
            <a:r>
              <a:rPr lang="en-GB" dirty="0"/>
              <a:t>Database Design Diagram – Overall Attempt 1.0</a:t>
            </a:r>
          </a:p>
        </p:txBody>
      </p:sp>
      <p:pic>
        <p:nvPicPr>
          <p:cNvPr id="6" name="Picture 5" descr="A screenshot of a computer diagram&#10;&#10;AI-generated content may be incorrect.">
            <a:extLst>
              <a:ext uri="{FF2B5EF4-FFF2-40B4-BE49-F238E27FC236}">
                <a16:creationId xmlns:a16="http://schemas.microsoft.com/office/drawing/2014/main" id="{C1D030E3-58C7-5DF7-1CCF-F4E56C9FC8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1082" y="1209674"/>
            <a:ext cx="4101485" cy="492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7787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ADCADEBA-F356-DF2D-09D1-4F4C9FC0A6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2A7CD89-6407-6C1B-5D8F-4EFD5A5AA3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5" y="0"/>
            <a:ext cx="10998200" cy="1060173"/>
          </a:xfrm>
        </p:spPr>
        <p:txBody>
          <a:bodyPr>
            <a:noAutofit/>
          </a:bodyPr>
          <a:lstStyle/>
          <a:p>
            <a:r>
              <a:rPr lang="en-GB" dirty="0"/>
              <a:t>Database Design Diagram – Purchase Order 1.0</a:t>
            </a:r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84A8512-2099-BD3A-E267-7012317EEA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8390" y="1874921"/>
            <a:ext cx="8010525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9400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DBC8D8A7-332A-E956-A599-A8062EF156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5E3EF33-1B77-C7E1-0B7D-A5253EA91B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825" y="-9525"/>
            <a:ext cx="10998200" cy="1060173"/>
          </a:xfrm>
        </p:spPr>
        <p:txBody>
          <a:bodyPr>
            <a:noAutofit/>
          </a:bodyPr>
          <a:lstStyle/>
          <a:p>
            <a:r>
              <a:rPr lang="en-GB" dirty="0"/>
              <a:t>Database Design Diagram – Purchase Order 1.1</a:t>
            </a:r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2C131F1-B7CF-D006-5B0B-306199D6AA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4278" y="1308100"/>
            <a:ext cx="6043443" cy="485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4160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5C6FF2-961B-1550-C4DA-7BEDC1ECCD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E251030-F8BE-961A-25CC-7B400F484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125" y="170064"/>
            <a:ext cx="12192000" cy="1060173"/>
          </a:xfrm>
        </p:spPr>
        <p:txBody>
          <a:bodyPr>
            <a:noAutofit/>
          </a:bodyPr>
          <a:lstStyle/>
          <a:p>
            <a:r>
              <a:rPr lang="en-GB" dirty="0"/>
              <a:t>Relational/Conceptual Model– Purchase Order Item 1.2</a:t>
            </a:r>
          </a:p>
        </p:txBody>
      </p:sp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A3BB12F-D39C-125A-4E7E-8D10528B44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6588" y="1230237"/>
            <a:ext cx="5243037" cy="4760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1804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298EB385-A7DC-9CD0-CB8A-895EDF81AC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DBF0CAB-CDF1-BCAA-0AAF-DB70FB9742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775" y="0"/>
            <a:ext cx="10515600" cy="1060173"/>
          </a:xfrm>
        </p:spPr>
        <p:txBody>
          <a:bodyPr/>
          <a:lstStyle/>
          <a:p>
            <a:r>
              <a:rPr lang="en-GB" dirty="0"/>
              <a:t>Database Design Diagram – Invoices 1.0</a:t>
            </a:r>
          </a:p>
        </p:txBody>
      </p:sp>
      <p:pic>
        <p:nvPicPr>
          <p:cNvPr id="7" name="Picture 6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02EE0DAB-40A8-F460-210A-0D9618019A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620" y="983230"/>
            <a:ext cx="9701755" cy="5065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8286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D7E6915F-959A-E615-1A07-DCE0D00573C9}"/>
              </a:ext>
            </a:extLst>
          </p:cNvPr>
          <p:cNvSpPr txBox="1"/>
          <p:nvPr/>
        </p:nvSpPr>
        <p:spPr>
          <a:xfrm>
            <a:off x="118805" y="172976"/>
            <a:ext cx="1016548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u="sng" dirty="0"/>
              <a:t>Accounts Payable Stakeholder Wheel 1.0  </a:t>
            </a:r>
          </a:p>
        </p:txBody>
      </p:sp>
      <p:graphicFrame>
        <p:nvGraphicFramePr>
          <p:cNvPr id="19" name="Diagram 18">
            <a:extLst>
              <a:ext uri="{FF2B5EF4-FFF2-40B4-BE49-F238E27FC236}">
                <a16:creationId xmlns:a16="http://schemas.microsoft.com/office/drawing/2014/main" id="{4000D3BA-068A-3A2F-7921-2EF713C138C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25944865"/>
              </p:ext>
            </p:extLst>
          </p:nvPr>
        </p:nvGraphicFramePr>
        <p:xfrm>
          <a:off x="1941728" y="1061774"/>
          <a:ext cx="7927544" cy="51037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595C2485-9179-02CA-DD41-0758B4802D13}"/>
              </a:ext>
            </a:extLst>
          </p:cNvPr>
          <p:cNvSpPr txBox="1"/>
          <p:nvPr/>
        </p:nvSpPr>
        <p:spPr>
          <a:xfrm>
            <a:off x="5041900" y="3290500"/>
            <a:ext cx="1727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Stakeholder Wheel</a:t>
            </a:r>
          </a:p>
        </p:txBody>
      </p:sp>
    </p:spTree>
    <p:extLst>
      <p:ext uri="{BB962C8B-B14F-4D97-AF65-F5344CB8AC3E}">
        <p14:creationId xmlns:p14="http://schemas.microsoft.com/office/powerpoint/2010/main" val="37543094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24671E-F144-5F6B-892D-461008EF04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E2C25F7-F97C-3CBE-5124-710ED8D182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775" y="0"/>
            <a:ext cx="10515600" cy="1060173"/>
          </a:xfrm>
        </p:spPr>
        <p:txBody>
          <a:bodyPr/>
          <a:lstStyle/>
          <a:p>
            <a:r>
              <a:rPr lang="en-GB" dirty="0"/>
              <a:t>Relational/Conceptual Model – Invoices 1.1</a:t>
            </a:r>
          </a:p>
        </p:txBody>
      </p:sp>
      <p:pic>
        <p:nvPicPr>
          <p:cNvPr id="3" name="Picture 2" descr="A diagram of a computer&#10;&#10;AI-generated content may be incorrect.">
            <a:extLst>
              <a:ext uri="{FF2B5EF4-FFF2-40B4-BE49-F238E27FC236}">
                <a16:creationId xmlns:a16="http://schemas.microsoft.com/office/drawing/2014/main" id="{50CCC42B-9CFF-58E2-4C7F-6CBD7FC629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050" y="1060173"/>
            <a:ext cx="9172575" cy="5009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1932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B7D4A981-B91D-19BF-DF9C-963D9AB4FF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7D998FB-3E24-82DC-FC02-F763AA898B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" y="0"/>
            <a:ext cx="10515600" cy="1060173"/>
          </a:xfrm>
        </p:spPr>
        <p:txBody>
          <a:bodyPr/>
          <a:lstStyle/>
          <a:p>
            <a:r>
              <a:rPr lang="en-GB" dirty="0"/>
              <a:t>Database Design Diagram – Receipts 1.0</a:t>
            </a:r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FA2EB54-B284-451A-F27E-213C571E6B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631" y="926824"/>
            <a:ext cx="10430738" cy="5483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3959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7A8991-447F-98EA-A222-8922BB5965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45037C6-7CF8-F736-BE9A-EE517B1622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" y="0"/>
            <a:ext cx="10515600" cy="1060173"/>
          </a:xfrm>
        </p:spPr>
        <p:txBody>
          <a:bodyPr/>
          <a:lstStyle/>
          <a:p>
            <a:r>
              <a:rPr lang="en-GB" dirty="0"/>
              <a:t>Relational/Conceptual Model – Receipts 1.1</a:t>
            </a:r>
          </a:p>
        </p:txBody>
      </p:sp>
      <p:pic>
        <p:nvPicPr>
          <p:cNvPr id="5" name="Picture 4" descr="A diagram of a computer&#10;&#10;AI-generated content may be incorrect.">
            <a:extLst>
              <a:ext uri="{FF2B5EF4-FFF2-40B4-BE49-F238E27FC236}">
                <a16:creationId xmlns:a16="http://schemas.microsoft.com/office/drawing/2014/main" id="{756DC184-B1A5-06A3-F746-9F43516084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950" y="1060173"/>
            <a:ext cx="9677400" cy="5284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7862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8DAA71-0A25-7411-664B-919E4D8057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E11853B-25EB-F0A8-BF58-DABACA545F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" y="0"/>
            <a:ext cx="10515600" cy="1060173"/>
          </a:xfrm>
        </p:spPr>
        <p:txBody>
          <a:bodyPr>
            <a:normAutofit fontScale="90000"/>
          </a:bodyPr>
          <a:lstStyle/>
          <a:p>
            <a:r>
              <a:rPr lang="en-GB" dirty="0"/>
              <a:t>Relational/Conceptual Model – </a:t>
            </a:r>
            <a:r>
              <a:rPr lang="en-GB" dirty="0" err="1"/>
              <a:t>TripleMatching</a:t>
            </a:r>
            <a:r>
              <a:rPr lang="en-GB" dirty="0"/>
              <a:t> 1.0</a:t>
            </a:r>
          </a:p>
        </p:txBody>
      </p:sp>
      <p:pic>
        <p:nvPicPr>
          <p:cNvPr id="3" name="Picture 2" descr="A computer screen shot of a diagram&#10;&#10;AI-generated content may be incorrect.">
            <a:extLst>
              <a:ext uri="{FF2B5EF4-FFF2-40B4-BE49-F238E27FC236}">
                <a16:creationId xmlns:a16="http://schemas.microsoft.com/office/drawing/2014/main" id="{03BA21DC-F2BB-9EA1-5AF2-ABFD9554AE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5694" y="959049"/>
            <a:ext cx="4950231" cy="5292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7465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5C4E1E-051E-1F5A-212B-C7365D1158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12573B7-8231-88BE-06FA-A922C1126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5" y="0"/>
            <a:ext cx="10515600" cy="1060173"/>
          </a:xfrm>
        </p:spPr>
        <p:txBody>
          <a:bodyPr>
            <a:normAutofit fontScale="90000"/>
          </a:bodyPr>
          <a:lstStyle/>
          <a:p>
            <a:r>
              <a:rPr lang="en-GB" dirty="0"/>
              <a:t>Relational/Conceptual Model – </a:t>
            </a:r>
            <a:r>
              <a:rPr lang="en-GB" dirty="0" err="1"/>
              <a:t>PaymentRuns</a:t>
            </a:r>
            <a:r>
              <a:rPr lang="en-GB" dirty="0"/>
              <a:t> 1.0</a:t>
            </a:r>
          </a:p>
        </p:txBody>
      </p:sp>
      <p:pic>
        <p:nvPicPr>
          <p:cNvPr id="3" name="Picture 2" descr="A computer screen shot of a diagram&#10;&#10;AI-generated content may be incorrect.">
            <a:extLst>
              <a:ext uri="{FF2B5EF4-FFF2-40B4-BE49-F238E27FC236}">
                <a16:creationId xmlns:a16="http://schemas.microsoft.com/office/drawing/2014/main" id="{0565E595-4C7D-AFDC-4D64-77083EB92E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460" r="-630"/>
          <a:stretch>
            <a:fillRect/>
          </a:stretch>
        </p:blipFill>
        <p:spPr>
          <a:xfrm>
            <a:off x="2008537" y="839165"/>
            <a:ext cx="7722838" cy="5179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1681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768DD97-DA92-AE69-DCA6-5053773C39E1}"/>
              </a:ext>
            </a:extLst>
          </p:cNvPr>
          <p:cNvSpPr txBox="1"/>
          <p:nvPr/>
        </p:nvSpPr>
        <p:spPr>
          <a:xfrm>
            <a:off x="110202" y="165100"/>
            <a:ext cx="1197159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u="sng" dirty="0"/>
              <a:t>Accounts Payable Business Process Diagram 1.1  </a:t>
            </a:r>
          </a:p>
        </p:txBody>
      </p:sp>
      <p:pic>
        <p:nvPicPr>
          <p:cNvPr id="10" name="Picture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C86527F-B124-A5A6-449A-5C8A3721EB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405" y="1263645"/>
            <a:ext cx="10551939" cy="433070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211696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DC0C52E8-3174-2708-2E9A-CEB994FD8D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0CC1168-093F-9BE6-1506-669FFD7C8C18}"/>
              </a:ext>
            </a:extLst>
          </p:cNvPr>
          <p:cNvSpPr txBox="1"/>
          <p:nvPr/>
        </p:nvSpPr>
        <p:spPr>
          <a:xfrm>
            <a:off x="228600" y="88900"/>
            <a:ext cx="11150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u="sng" dirty="0"/>
              <a:t>Accounts Payable Business Process 1.0  </a:t>
            </a:r>
          </a:p>
        </p:txBody>
      </p:sp>
      <p:pic>
        <p:nvPicPr>
          <p:cNvPr id="2" name="Picture 1" descr="A diagram of a company&#10;&#10;Description automatically generated">
            <a:extLst>
              <a:ext uri="{FF2B5EF4-FFF2-40B4-BE49-F238E27FC236}">
                <a16:creationId xmlns:a16="http://schemas.microsoft.com/office/drawing/2014/main" id="{DDD93D42-E945-03DB-746D-284E81B5A36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489" y="1152927"/>
            <a:ext cx="10779711" cy="4270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9391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B188FD1-5561-637C-BEFB-3938C4063FBD}"/>
              </a:ext>
            </a:extLst>
          </p:cNvPr>
          <p:cNvSpPr txBox="1"/>
          <p:nvPr/>
        </p:nvSpPr>
        <p:spPr>
          <a:xfrm>
            <a:off x="459921" y="2497365"/>
            <a:ext cx="8534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200" b="1" dirty="0"/>
              <a:t>System Design </a:t>
            </a:r>
          </a:p>
        </p:txBody>
      </p:sp>
    </p:spTree>
    <p:extLst>
      <p:ext uri="{BB962C8B-B14F-4D97-AF65-F5344CB8AC3E}">
        <p14:creationId xmlns:p14="http://schemas.microsoft.com/office/powerpoint/2010/main" val="26592938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107E57-9A72-82CD-ABF1-1871BF4C72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0924E7-CFC9-1398-7601-8C42975F45AE}"/>
              </a:ext>
            </a:extLst>
          </p:cNvPr>
          <p:cNvSpPr txBox="1"/>
          <p:nvPr/>
        </p:nvSpPr>
        <p:spPr>
          <a:xfrm>
            <a:off x="444500" y="2325915"/>
            <a:ext cx="85344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200" b="1" dirty="0"/>
              <a:t>Component Diagram</a:t>
            </a:r>
          </a:p>
        </p:txBody>
      </p:sp>
    </p:spTree>
    <p:extLst>
      <p:ext uri="{BB962C8B-B14F-4D97-AF65-F5344CB8AC3E}">
        <p14:creationId xmlns:p14="http://schemas.microsoft.com/office/powerpoint/2010/main" val="8787416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data flow&#10;&#10;AI-generated content may be incorrect.">
            <a:extLst>
              <a:ext uri="{FF2B5EF4-FFF2-40B4-BE49-F238E27FC236}">
                <a16:creationId xmlns:a16="http://schemas.microsoft.com/office/drawing/2014/main" id="{1B255077-DF8E-7C55-9872-CF6D291396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3632" y="1124190"/>
            <a:ext cx="7324932" cy="5300883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3AFDA491-E74F-C762-AAD9-C3A8DBFA2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50" y="64017"/>
            <a:ext cx="10515600" cy="1060173"/>
          </a:xfrm>
        </p:spPr>
        <p:txBody>
          <a:bodyPr/>
          <a:lstStyle/>
          <a:p>
            <a:r>
              <a:rPr lang="en-GB" dirty="0"/>
              <a:t>Web Application Component Diagram 1.0 </a:t>
            </a:r>
          </a:p>
        </p:txBody>
      </p:sp>
    </p:spTree>
    <p:extLst>
      <p:ext uri="{BB962C8B-B14F-4D97-AF65-F5344CB8AC3E}">
        <p14:creationId xmlns:p14="http://schemas.microsoft.com/office/powerpoint/2010/main" val="4456735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EDE62C-3B41-FE5F-DA15-031DC3DEC5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707D72C4-E1EB-683F-CF29-27CB2F7F77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50" y="139700"/>
            <a:ext cx="10515600" cy="1060173"/>
          </a:xfrm>
        </p:spPr>
        <p:txBody>
          <a:bodyPr/>
          <a:lstStyle/>
          <a:p>
            <a:r>
              <a:rPr lang="en-GB" dirty="0"/>
              <a:t>Web Application Component Diagram 1.1</a:t>
            </a:r>
          </a:p>
        </p:txBody>
      </p:sp>
      <p:pic>
        <p:nvPicPr>
          <p:cNvPr id="3" name="Picture 2" descr="A diagram of a diagram&#10;&#10;AI-generated content may be incorrect.">
            <a:extLst>
              <a:ext uri="{FF2B5EF4-FFF2-40B4-BE49-F238E27FC236}">
                <a16:creationId xmlns:a16="http://schemas.microsoft.com/office/drawing/2014/main" id="{211C2CEE-1B8B-DD76-7550-EA1A08A232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1759" y="1199873"/>
            <a:ext cx="7505941" cy="5375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7967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1B602-8632-FC89-EF54-50BB134352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84DE37D-D625-CB6C-2736-5411B6FD1420}"/>
              </a:ext>
            </a:extLst>
          </p:cNvPr>
          <p:cNvSpPr txBox="1"/>
          <p:nvPr/>
        </p:nvSpPr>
        <p:spPr>
          <a:xfrm>
            <a:off x="565150" y="2274838"/>
            <a:ext cx="1056005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200" b="1" dirty="0"/>
              <a:t>REST API Sequence Diagram</a:t>
            </a:r>
          </a:p>
        </p:txBody>
      </p:sp>
    </p:spTree>
    <p:extLst>
      <p:ext uri="{BB962C8B-B14F-4D97-AF65-F5344CB8AC3E}">
        <p14:creationId xmlns:p14="http://schemas.microsoft.com/office/powerpoint/2010/main" val="7984354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093BB9634A9FB4BBB3CB34844A7B885" ma:contentTypeVersion="10" ma:contentTypeDescription="Create a new document." ma:contentTypeScope="" ma:versionID="3ba892fb4251206d27187b2d52699109">
  <xsd:schema xmlns:xsd="http://www.w3.org/2001/XMLSchema" xmlns:xs="http://www.w3.org/2001/XMLSchema" xmlns:p="http://schemas.microsoft.com/office/2006/metadata/properties" xmlns:ns3="5463250c-ef04-4d43-b2b5-be1f7b77a557" targetNamespace="http://schemas.microsoft.com/office/2006/metadata/properties" ma:root="true" ma:fieldsID="ab936417bae62453d5208b4457c83a34" ns3:_="">
    <xsd:import namespace="5463250c-ef04-4d43-b2b5-be1f7b77a557"/>
    <xsd:element name="properties">
      <xsd:complexType>
        <xsd:sequence>
          <xsd:element name="documentManagement">
            <xsd:complexType>
              <xsd:all>
                <xsd:element ref="ns3:MediaServiceDateTaken" minOccurs="0"/>
                <xsd:element ref="ns3:_activity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  <xsd:element ref="ns3:MediaServiceSystemTag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463250c-ef04-4d43-b2b5-be1f7b77a557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_activity" ma:index="9" nillable="true" ma:displayName="_activity" ma:hidden="true" ma:internalName="_activity">
      <xsd:simpleType>
        <xsd:restriction base="dms:Note"/>
      </xsd:simpleType>
    </xsd:element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2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ystemTags" ma:index="14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5463250c-ef04-4d43-b2b5-be1f7b77a557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FFB0339-2F75-43F0-851D-BBA0B2DF33F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463250c-ef04-4d43-b2b5-be1f7b77a55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CB89A5E-C9CA-49DA-9D81-A17830AD916A}">
  <ds:schemaRefs>
    <ds:schemaRef ds:uri="http://purl.org/dc/elements/1.1/"/>
    <ds:schemaRef ds:uri="http://purl.org/dc/terms/"/>
    <ds:schemaRef ds:uri="http://schemas.microsoft.com/office/2006/documentManagement/types"/>
    <ds:schemaRef ds:uri="http://schemas.openxmlformats.org/package/2006/metadata/core-properties"/>
    <ds:schemaRef ds:uri="5463250c-ef04-4d43-b2b5-be1f7b77a557"/>
    <ds:schemaRef ds:uri="http://schemas.microsoft.com/office/infopath/2007/PartnerControls"/>
    <ds:schemaRef ds:uri="http://schemas.microsoft.com/office/2006/metadata/propertie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402E2E56-9483-428E-8E2F-7008772C53A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182</Words>
  <Application>Microsoft Office PowerPoint</Application>
  <PresentationFormat>Widescreen</PresentationFormat>
  <Paragraphs>38</Paragraphs>
  <Slides>24</Slides>
  <Notes>0</Notes>
  <HiddenSlides>8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Web Application Component Diagram 1.0 </vt:lpstr>
      <vt:lpstr>Web Application Component Diagram 1.1</vt:lpstr>
      <vt:lpstr>PowerPoint Presentation</vt:lpstr>
      <vt:lpstr>API Sequence Diagram – Basic Sequence</vt:lpstr>
      <vt:lpstr>API Sequence Diagram – Authentication Request</vt:lpstr>
      <vt:lpstr>PowerPoint Presentation</vt:lpstr>
      <vt:lpstr>Database Design Diagram – Authentication 1.0</vt:lpstr>
      <vt:lpstr>Relational/Conceptual Model – Authentication 1.1</vt:lpstr>
      <vt:lpstr>Database Design Diagram – Overall Attempt 1.0</vt:lpstr>
      <vt:lpstr>Database Design Diagram – Purchase Order 1.0</vt:lpstr>
      <vt:lpstr>Database Design Diagram – Purchase Order 1.1</vt:lpstr>
      <vt:lpstr>Relational/Conceptual Model– Purchase Order Item 1.2</vt:lpstr>
      <vt:lpstr>Database Design Diagram – Invoices 1.0</vt:lpstr>
      <vt:lpstr>Relational/Conceptual Model – Invoices 1.1</vt:lpstr>
      <vt:lpstr>Database Design Diagram – Receipts 1.0</vt:lpstr>
      <vt:lpstr>Relational/Conceptual Model – Receipts 1.1</vt:lpstr>
      <vt:lpstr>Relational/Conceptual Model – TripleMatching 1.0</vt:lpstr>
      <vt:lpstr>Relational/Conceptual Model – PaymentRuns 1.0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Luis Goate</dc:creator>
  <cp:lastModifiedBy>Luis Goate</cp:lastModifiedBy>
  <cp:revision>11</cp:revision>
  <dcterms:created xsi:type="dcterms:W3CDTF">2025-06-21T09:15:14Z</dcterms:created>
  <dcterms:modified xsi:type="dcterms:W3CDTF">2025-06-24T10:51:22Z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0x010100E093BB9634A9FB4BBB3CB34844A7B885</vt:lpwstr>
  </property>
</Properties>
</file>